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93"/>
    <p:restoredTop sz="94687"/>
  </p:normalViewPr>
  <p:slideViewPr>
    <p:cSldViewPr snapToGrid="0" snapToObjects="1">
      <p:cViewPr varScale="1">
        <p:scale>
          <a:sx n="68" d="100"/>
          <a:sy n="68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40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FA0CA-9E75-0649-B9D6-4B37D5B36C5F}" type="datetimeFigureOut">
              <a:rPr lang="es-ES_tradnl" smtClean="0"/>
              <a:t>26/07/2016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AE01D-6760-3743-866A-643C5589960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3586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BAE01D-6760-3743-866A-643C5589960E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86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BAE01D-6760-3743-866A-643C5589960E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1085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BAE01D-6760-3743-866A-643C5589960E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60931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7/26/2016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8824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7/26/2016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188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7/26/2016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308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7/26/2016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3835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7/26/2016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175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7/26/2016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705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7/26/2016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892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7/26/2016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6218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7/26/2016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7/26/2016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732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7/26/2016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1298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7/26/2016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6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7/26/2016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65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7/26/2016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43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7/26/2016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730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7/26/2016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4906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7/26/2016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61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B02557A-7053-4340-A874-8AB926A8EDA1}" type="datetimeFigureOut">
              <a:rPr lang="en-US" smtClean="0"/>
              <a:pPr/>
              <a:t>7/26/2016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867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19662" y="1915700"/>
            <a:ext cx="9144000" cy="1641490"/>
          </a:xfrm>
        </p:spPr>
        <p:txBody>
          <a:bodyPr>
            <a:normAutofit/>
          </a:bodyPr>
          <a:lstStyle/>
          <a:p>
            <a:r>
              <a:rPr lang="es-ES_tradnl" sz="6000" dirty="0" err="1"/>
              <a:t>Introducció</a:t>
            </a:r>
            <a:r>
              <a:rPr lang="es-ES" sz="6000" dirty="0"/>
              <a:t>n a Swift &amp; </a:t>
            </a:r>
            <a:r>
              <a:rPr lang="es-ES" sz="6000" dirty="0" err="1"/>
              <a:t>XCode</a:t>
            </a:r>
            <a:r>
              <a:rPr lang="es-ES" sz="6000" dirty="0"/>
              <a:t> #1</a:t>
            </a:r>
            <a:endParaRPr lang="es-ES_tradnl" sz="6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6147" y="6160957"/>
            <a:ext cx="9144000" cy="476007"/>
          </a:xfrm>
        </p:spPr>
        <p:txBody>
          <a:bodyPr>
            <a:normAutofit/>
          </a:bodyPr>
          <a:lstStyle/>
          <a:p>
            <a:pPr algn="l"/>
            <a:r>
              <a:rPr lang="es-ES_tradnl" sz="2400" dirty="0"/>
              <a:t>Lic. Santiago </a:t>
            </a:r>
            <a:r>
              <a:rPr lang="es-ES_tradnl" sz="2400" dirty="0" err="1"/>
              <a:t>Rodr</a:t>
            </a:r>
            <a:r>
              <a:rPr lang="es-ES" sz="2400" dirty="0" err="1"/>
              <a:t>íguez</a:t>
            </a:r>
            <a:r>
              <a:rPr lang="es-ES" sz="2400" dirty="0"/>
              <a:t> Paniagua (2016)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5303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776007" y="134912"/>
            <a:ext cx="8892649" cy="1325563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Referenciando los controles de</a:t>
            </a:r>
            <a:r>
              <a:rPr lang="es-ES" dirty="0"/>
              <a:t> UI en el código</a:t>
            </a:r>
            <a:endParaRPr lang="es-ES_tradnl" dirty="0"/>
          </a:p>
        </p:txBody>
      </p:sp>
      <p:pic>
        <p:nvPicPr>
          <p:cNvPr id="11" name="Marcador de contenido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71" y="1825638"/>
            <a:ext cx="11619363" cy="4410269"/>
          </a:xfrm>
        </p:spPr>
      </p:pic>
    </p:spTree>
    <p:extLst>
      <p:ext uri="{BB962C8B-B14F-4D97-AF65-F5344CB8AC3E}">
        <p14:creationId xmlns:p14="http://schemas.microsoft.com/office/powerpoint/2010/main" val="913180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776007" y="134912"/>
            <a:ext cx="8892649" cy="1325563"/>
          </a:xfrm>
        </p:spPr>
        <p:txBody>
          <a:bodyPr>
            <a:normAutofit/>
          </a:bodyPr>
          <a:lstStyle/>
          <a:p>
            <a:r>
              <a:rPr lang="es-ES" dirty="0"/>
              <a:t>Agregándole Acción al botón</a:t>
            </a:r>
            <a:endParaRPr lang="es-ES_tradnl" dirty="0"/>
          </a:p>
        </p:txBody>
      </p:sp>
      <p:pic>
        <p:nvPicPr>
          <p:cNvPr id="14" name="Marcador de contenido 1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t="11785" r="14573" b="44808"/>
          <a:stretch/>
        </p:blipFill>
        <p:spPr>
          <a:xfrm>
            <a:off x="269823" y="1798818"/>
            <a:ext cx="11649024" cy="4032355"/>
          </a:xfrm>
        </p:spPr>
      </p:pic>
    </p:spTree>
    <p:extLst>
      <p:ext uri="{BB962C8B-B14F-4D97-AF65-F5344CB8AC3E}">
        <p14:creationId xmlns:p14="http://schemas.microsoft.com/office/powerpoint/2010/main" val="532782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5987" y="0"/>
            <a:ext cx="10515600" cy="1325563"/>
          </a:xfrm>
        </p:spPr>
        <p:txBody>
          <a:bodyPr/>
          <a:lstStyle/>
          <a:p>
            <a:r>
              <a:rPr lang="es-ES" dirty="0"/>
              <a:t>Agregándole Acción al botón #2</a:t>
            </a:r>
            <a:endParaRPr lang="es-ES_tradnl" dirty="0"/>
          </a:p>
        </p:txBody>
      </p:sp>
      <p:pic>
        <p:nvPicPr>
          <p:cNvPr id="11" name="Marcador de contenido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96" y="1650191"/>
            <a:ext cx="11722998" cy="4390846"/>
          </a:xfrm>
        </p:spPr>
      </p:pic>
    </p:spTree>
    <p:extLst>
      <p:ext uri="{BB962C8B-B14F-4D97-AF65-F5344CB8AC3E}">
        <p14:creationId xmlns:p14="http://schemas.microsoft.com/office/powerpoint/2010/main" val="941610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5987" y="0"/>
            <a:ext cx="10515600" cy="1325563"/>
          </a:xfrm>
        </p:spPr>
        <p:txBody>
          <a:bodyPr/>
          <a:lstStyle/>
          <a:p>
            <a:r>
              <a:rPr lang="es-ES" dirty="0"/>
              <a:t>Agregándole Acción al botón #3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394" y="1205640"/>
            <a:ext cx="7462786" cy="5341581"/>
          </a:xfrm>
        </p:spPr>
      </p:pic>
    </p:spTree>
    <p:extLst>
      <p:ext uri="{BB962C8B-B14F-4D97-AF65-F5344CB8AC3E}">
        <p14:creationId xmlns:p14="http://schemas.microsoft.com/office/powerpoint/2010/main" val="1320247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UIAlertController</a:t>
            </a:r>
            <a:r>
              <a:rPr lang="es-ES_tradnl" dirty="0"/>
              <a:t> (</a:t>
            </a:r>
            <a:r>
              <a:rPr lang="es-ES_tradnl" dirty="0" err="1"/>
              <a:t>Popup</a:t>
            </a:r>
            <a:r>
              <a:rPr lang="es-ES_tradnl" dirty="0"/>
              <a:t> / </a:t>
            </a:r>
            <a:r>
              <a:rPr lang="es-ES_tradnl" dirty="0" err="1"/>
              <a:t>Alert</a:t>
            </a:r>
            <a:r>
              <a:rPr lang="es-ES_tradnl" dirty="0"/>
              <a:t>)</a:t>
            </a:r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7" y="2194353"/>
            <a:ext cx="10985155" cy="2692440"/>
          </a:xfrm>
        </p:spPr>
      </p:pic>
    </p:spTree>
    <p:extLst>
      <p:ext uri="{BB962C8B-B14F-4D97-AF65-F5344CB8AC3E}">
        <p14:creationId xmlns:p14="http://schemas.microsoft.com/office/powerpoint/2010/main" val="634230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UIAlertController</a:t>
            </a:r>
            <a:r>
              <a:rPr lang="es-ES_tradnl" dirty="0"/>
              <a:t> #2: </a:t>
            </a:r>
            <a:r>
              <a:rPr lang="es-ES_tradnl" dirty="0" err="1"/>
              <a:t>Botontes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018" y="1690688"/>
            <a:ext cx="9579964" cy="4727231"/>
          </a:xfrm>
        </p:spPr>
      </p:pic>
    </p:spTree>
    <p:extLst>
      <p:ext uri="{BB962C8B-B14F-4D97-AF65-F5344CB8AC3E}">
        <p14:creationId xmlns:p14="http://schemas.microsoft.com/office/powerpoint/2010/main" val="1664264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UIAlertController</a:t>
            </a:r>
            <a:r>
              <a:rPr lang="es-ES_tradnl" dirty="0"/>
              <a:t> #3: Mostrarlo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5" t="49509" r="10327" b="35435"/>
          <a:stretch/>
        </p:blipFill>
        <p:spPr>
          <a:xfrm>
            <a:off x="838200" y="3342806"/>
            <a:ext cx="10819899" cy="674557"/>
          </a:xfrm>
        </p:spPr>
      </p:pic>
    </p:spTree>
    <p:extLst>
      <p:ext uri="{BB962C8B-B14F-4D97-AF65-F5344CB8AC3E}">
        <p14:creationId xmlns:p14="http://schemas.microsoft.com/office/powerpoint/2010/main" val="662049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8186" y="53555"/>
            <a:ext cx="10515600" cy="1085697"/>
          </a:xfrm>
        </p:spPr>
        <p:txBody>
          <a:bodyPr/>
          <a:lstStyle/>
          <a:p>
            <a:r>
              <a:rPr lang="es-ES_tradnl" dirty="0"/>
              <a:t>Iniciar un proyecto nuevo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911" y="1139252"/>
            <a:ext cx="9136149" cy="539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07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8186" y="53555"/>
            <a:ext cx="10515600" cy="1085697"/>
          </a:xfrm>
        </p:spPr>
        <p:txBody>
          <a:bodyPr/>
          <a:lstStyle/>
          <a:p>
            <a:r>
              <a:rPr lang="es-ES_tradnl" dirty="0"/>
              <a:t>Iniciar un proyecto nuevo #2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4480" y="1139252"/>
            <a:ext cx="7823011" cy="54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31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8186" y="53555"/>
            <a:ext cx="10515600" cy="1085697"/>
          </a:xfrm>
        </p:spPr>
        <p:txBody>
          <a:bodyPr/>
          <a:lstStyle/>
          <a:p>
            <a:r>
              <a:rPr lang="es-ES_tradnl" dirty="0"/>
              <a:t>Iniciar un proyecto nuevo #3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4067" y="1139252"/>
            <a:ext cx="7723837" cy="54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73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5987" y="0"/>
            <a:ext cx="10515600" cy="1325563"/>
          </a:xfrm>
        </p:spPr>
        <p:txBody>
          <a:bodyPr/>
          <a:lstStyle/>
          <a:p>
            <a:r>
              <a:rPr lang="es-ES_tradnl" dirty="0"/>
              <a:t>Creando la UI (</a:t>
            </a:r>
            <a:r>
              <a:rPr lang="es-ES_tradnl" dirty="0" err="1"/>
              <a:t>storyboard</a:t>
            </a:r>
            <a:r>
              <a:rPr lang="es-ES_tradnl" dirty="0"/>
              <a:t>)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" r="4016" b="27406"/>
          <a:stretch/>
        </p:blipFill>
        <p:spPr>
          <a:xfrm>
            <a:off x="134911" y="2125404"/>
            <a:ext cx="11857752" cy="3226085"/>
          </a:xfrm>
        </p:spPr>
      </p:pic>
    </p:spTree>
    <p:extLst>
      <p:ext uri="{BB962C8B-B14F-4D97-AF65-F5344CB8AC3E}">
        <p14:creationId xmlns:p14="http://schemas.microsoft.com/office/powerpoint/2010/main" val="1642928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5987" y="0"/>
            <a:ext cx="10515600" cy="1325563"/>
          </a:xfrm>
        </p:spPr>
        <p:txBody>
          <a:bodyPr/>
          <a:lstStyle/>
          <a:p>
            <a:r>
              <a:rPr lang="es-ES_tradnl" dirty="0"/>
              <a:t>Agregando controles a la UI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3037" y="1160672"/>
            <a:ext cx="9861500" cy="552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22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5987" y="0"/>
            <a:ext cx="10515600" cy="1325563"/>
          </a:xfrm>
        </p:spPr>
        <p:txBody>
          <a:bodyPr/>
          <a:lstStyle/>
          <a:p>
            <a:r>
              <a:rPr lang="es-ES_tradnl" dirty="0"/>
              <a:t>Editando los controles de UI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997" y="1325563"/>
            <a:ext cx="11423579" cy="53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39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5987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ES" dirty="0"/>
              <a:t>Ajustando el ambiente para codificar</a:t>
            </a:r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1" y="1093242"/>
            <a:ext cx="3314700" cy="3009900"/>
          </a:xfrm>
          <a:prstGeom prst="rect">
            <a:avLst/>
          </a:prstGeom>
        </p:spPr>
      </p:pic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25"/>
          <a:stretch/>
        </p:blipFill>
        <p:spPr>
          <a:xfrm>
            <a:off x="195961" y="3080250"/>
            <a:ext cx="11735651" cy="365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69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6007" y="134912"/>
            <a:ext cx="8892649" cy="1325563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Referenciando los controles de</a:t>
            </a:r>
            <a:r>
              <a:rPr lang="es-ES" dirty="0"/>
              <a:t> UI en el código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022" y="2044847"/>
            <a:ext cx="11758978" cy="387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48007"/>
      </p:ext>
    </p:extLst>
  </p:cSld>
  <p:clrMapOvr>
    <a:masterClrMapping/>
  </p:clrMapOvr>
</p:sld>
</file>

<file path=ppt/theme/theme1.xml><?xml version="1.0" encoding="utf-8"?>
<a:theme xmlns:a="http://schemas.openxmlformats.org/drawingml/2006/main" name="Profundidad">
  <a:themeElements>
    <a:clrScheme name="Profundidad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undidad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322</TotalTime>
  <Words>105</Words>
  <Application>Microsoft Office PowerPoint</Application>
  <PresentationFormat>Panorámica</PresentationFormat>
  <Paragraphs>20</Paragraphs>
  <Slides>16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Corbel</vt:lpstr>
      <vt:lpstr>Profundidad</vt:lpstr>
      <vt:lpstr>Introducción a Swift &amp; XCode #1</vt:lpstr>
      <vt:lpstr>Iniciar un proyecto nuevo</vt:lpstr>
      <vt:lpstr>Iniciar un proyecto nuevo #2</vt:lpstr>
      <vt:lpstr>Iniciar un proyecto nuevo #3</vt:lpstr>
      <vt:lpstr>Creando la UI (storyboard)</vt:lpstr>
      <vt:lpstr>Agregando controles a la UI</vt:lpstr>
      <vt:lpstr>Editando los controles de UI</vt:lpstr>
      <vt:lpstr>Ajustando el ambiente para codificar</vt:lpstr>
      <vt:lpstr>Referenciando los controles de UI en el código</vt:lpstr>
      <vt:lpstr>Referenciando los controles de UI en el código</vt:lpstr>
      <vt:lpstr>Agregándole Acción al botón</vt:lpstr>
      <vt:lpstr>Agregándole Acción al botón #2</vt:lpstr>
      <vt:lpstr>Agregándole Acción al botón #3</vt:lpstr>
      <vt:lpstr>UIAlertController (Popup / Alert)</vt:lpstr>
      <vt:lpstr>UIAlertController #2: Botontes</vt:lpstr>
      <vt:lpstr>UIAlertController #3: Mostrarlo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Swift &amp; XCode</dc:title>
  <dc:creator>Santiago Rodriguez Paniagua</dc:creator>
  <cp:lastModifiedBy>Santiago Rodriguez Paniagua</cp:lastModifiedBy>
  <cp:revision>27</cp:revision>
  <dcterms:created xsi:type="dcterms:W3CDTF">2016-07-12T12:38:35Z</dcterms:created>
  <dcterms:modified xsi:type="dcterms:W3CDTF">2016-07-26T21:55:31Z</dcterms:modified>
</cp:coreProperties>
</file>